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63" r:id="rId5"/>
    <p:sldId id="259" r:id="rId6"/>
    <p:sldId id="264" r:id="rId7"/>
    <p:sldId id="261" r:id="rId8"/>
    <p:sldId id="265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2CB"/>
    <a:srgbClr val="0037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60" d="100"/>
          <a:sy n="60" d="100"/>
        </p:scale>
        <p:origin x="18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B5D9-A7CA-4735-9AE1-DEBF0301A942}" type="datetimeFigureOut">
              <a:rPr lang="pt-BR" smtClean="0"/>
              <a:t>01/12/2018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6135-E53E-4AB9-9B93-5EE260407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573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B5D9-A7CA-4735-9AE1-DEBF0301A942}" type="datetimeFigureOut">
              <a:rPr lang="pt-BR" smtClean="0"/>
              <a:t>01/12/2018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6135-E53E-4AB9-9B93-5EE260407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082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B5D9-A7CA-4735-9AE1-DEBF0301A942}" type="datetimeFigureOut">
              <a:rPr lang="pt-BR" smtClean="0"/>
              <a:t>01/12/2018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6135-E53E-4AB9-9B93-5EE260407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933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B5D9-A7CA-4735-9AE1-DEBF0301A942}" type="datetimeFigureOut">
              <a:rPr lang="pt-BR" smtClean="0"/>
              <a:t>01/12/2018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6135-E53E-4AB9-9B93-5EE260407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2160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B5D9-A7CA-4735-9AE1-DEBF0301A942}" type="datetimeFigureOut">
              <a:rPr lang="pt-BR" smtClean="0"/>
              <a:t>01/12/2018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6135-E53E-4AB9-9B93-5EE260407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7170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B5D9-A7CA-4735-9AE1-DEBF0301A942}" type="datetimeFigureOut">
              <a:rPr lang="pt-BR" smtClean="0"/>
              <a:t>01/12/2018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6135-E53E-4AB9-9B93-5EE260407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46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B5D9-A7CA-4735-9AE1-DEBF0301A942}" type="datetimeFigureOut">
              <a:rPr lang="pt-BR" smtClean="0"/>
              <a:t>01/12/2018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6135-E53E-4AB9-9B93-5EE260407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397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B5D9-A7CA-4735-9AE1-DEBF0301A942}" type="datetimeFigureOut">
              <a:rPr lang="pt-BR" smtClean="0"/>
              <a:t>01/12/2018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6135-E53E-4AB9-9B93-5EE260407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53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B5D9-A7CA-4735-9AE1-DEBF0301A942}" type="datetimeFigureOut">
              <a:rPr lang="pt-BR" smtClean="0"/>
              <a:t>01/12/2018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6135-E53E-4AB9-9B93-5EE260407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4340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B5D9-A7CA-4735-9AE1-DEBF0301A942}" type="datetimeFigureOut">
              <a:rPr lang="pt-BR" smtClean="0"/>
              <a:t>01/12/2018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6135-E53E-4AB9-9B93-5EE260407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2287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2B5D9-A7CA-4735-9AE1-DEBF0301A942}" type="datetimeFigureOut">
              <a:rPr lang="pt-BR" smtClean="0"/>
              <a:t>01/12/2018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86135-E53E-4AB9-9B93-5EE260407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9280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2B5D9-A7CA-4735-9AE1-DEBF0301A942}" type="datetimeFigureOut">
              <a:rPr lang="pt-BR" smtClean="0"/>
              <a:t>01/12/2018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86135-E53E-4AB9-9B93-5EE260407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49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2.mp4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jp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4.png"/><Relationship Id="rId4" Type="http://schemas.openxmlformats.org/officeDocument/2006/relationships/video" Target="../media/media2.mp4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094" y="-1"/>
            <a:ext cx="12609098" cy="709261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210" y="870027"/>
            <a:ext cx="5546560" cy="554656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7741">
            <a:off x="11987497" y="4111983"/>
            <a:ext cx="63608" cy="618739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20000" flipH="1">
            <a:off x="11032028" y="3135383"/>
            <a:ext cx="63608" cy="618739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67741">
            <a:off x="9858733" y="3820222"/>
            <a:ext cx="63608" cy="618739"/>
          </a:xfrm>
          <a:prstGeom prst="rect">
            <a:avLst/>
          </a:prstGeom>
        </p:spPr>
      </p:pic>
      <p:grpSp>
        <p:nvGrpSpPr>
          <p:cNvPr id="18" name="Grupo 17"/>
          <p:cNvGrpSpPr/>
          <p:nvPr/>
        </p:nvGrpSpPr>
        <p:grpSpPr>
          <a:xfrm>
            <a:off x="10284099" y="3873347"/>
            <a:ext cx="1676160" cy="3070419"/>
            <a:chOff x="6371527" y="1020062"/>
            <a:chExt cx="3411140" cy="6248588"/>
          </a:xfrm>
        </p:grpSpPr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67575">
              <a:off x="6371527" y="1020062"/>
              <a:ext cx="3411140" cy="6248588"/>
            </a:xfrm>
            <a:prstGeom prst="rect">
              <a:avLst/>
            </a:prstGeom>
          </p:spPr>
        </p:pic>
        <p:pic>
          <p:nvPicPr>
            <p:cNvPr id="22" name="Imagem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84382">
              <a:off x="6711028" y="2618287"/>
              <a:ext cx="2667976" cy="2667976"/>
            </a:xfrm>
            <a:prstGeom prst="rect">
              <a:avLst/>
            </a:prstGeom>
          </p:spPr>
        </p:pic>
      </p:grpSp>
      <p:pic>
        <p:nvPicPr>
          <p:cNvPr id="7" name="Imagem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931" y="6076405"/>
            <a:ext cx="1223026" cy="68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5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3457770" y="829304"/>
            <a:ext cx="10739530" cy="8112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2811439" y="122829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 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703397" y="911739"/>
            <a:ext cx="7639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smtClean="0">
                <a:solidFill>
                  <a:srgbClr val="00C2CB"/>
                </a:solidFill>
              </a:rPr>
              <a:t>Se prepare para uma nova experiência.</a:t>
            </a:r>
            <a:endParaRPr lang="pt-BR" sz="3600" dirty="0">
              <a:solidFill>
                <a:srgbClr val="00C2CB"/>
              </a:solidFill>
            </a:endParaRPr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0" y="-91827"/>
            <a:ext cx="2762371" cy="2762371"/>
          </a:xfrm>
          <a:prstGeom prst="rect">
            <a:avLst/>
          </a:prstGeom>
        </p:spPr>
      </p:pic>
      <p:grpSp>
        <p:nvGrpSpPr>
          <p:cNvPr id="22" name="Grupo 21"/>
          <p:cNvGrpSpPr/>
          <p:nvPr/>
        </p:nvGrpSpPr>
        <p:grpSpPr>
          <a:xfrm>
            <a:off x="272579" y="3484749"/>
            <a:ext cx="2776426" cy="3526317"/>
            <a:chOff x="272579" y="3613086"/>
            <a:chExt cx="2776426" cy="3526317"/>
          </a:xfrm>
        </p:grpSpPr>
        <p:grpSp>
          <p:nvGrpSpPr>
            <p:cNvPr id="9" name="Grupo 8"/>
            <p:cNvGrpSpPr/>
            <p:nvPr/>
          </p:nvGrpSpPr>
          <p:grpSpPr>
            <a:xfrm>
              <a:off x="272579" y="3613086"/>
              <a:ext cx="2776426" cy="3526317"/>
              <a:chOff x="641684" y="3331683"/>
              <a:chExt cx="2776426" cy="3526317"/>
            </a:xfrm>
          </p:grpSpPr>
          <p:sp>
            <p:nvSpPr>
              <p:cNvPr id="8" name="Retângulo 7"/>
              <p:cNvSpPr/>
              <p:nvPr/>
            </p:nvSpPr>
            <p:spPr>
              <a:xfrm>
                <a:off x="641684" y="4111792"/>
                <a:ext cx="2776426" cy="27462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647" y="3331683"/>
                <a:ext cx="1714500" cy="1714500"/>
              </a:xfrm>
              <a:prstGeom prst="rect">
                <a:avLst/>
              </a:prstGeom>
            </p:spPr>
          </p:pic>
        </p:grpSp>
        <p:sp>
          <p:nvSpPr>
            <p:cNvPr id="20" name="CaixaDeTexto 19"/>
            <p:cNvSpPr txBox="1"/>
            <p:nvPr/>
          </p:nvSpPr>
          <p:spPr>
            <a:xfrm>
              <a:off x="655068" y="5684858"/>
              <a:ext cx="2011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smtClean="0">
                  <a:solidFill>
                    <a:srgbClr val="00C2CB"/>
                  </a:solidFill>
                </a:rPr>
                <a:t>CAROL JUNQUEIRA</a:t>
              </a:r>
              <a:endParaRPr lang="pt-BR" b="1" dirty="0">
                <a:solidFill>
                  <a:srgbClr val="00C2CB"/>
                </a:solidFill>
              </a:endParaRPr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655068" y="6074245"/>
              <a:ext cx="18515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 smtClean="0">
                  <a:solidFill>
                    <a:schemeClr val="bg2">
                      <a:lumMod val="25000"/>
                    </a:schemeClr>
                  </a:solidFill>
                </a:rPr>
                <a:t>DESENVOLVEDORA/</a:t>
              </a:r>
            </a:p>
            <a:p>
              <a:r>
                <a:rPr lang="pt-BR" sz="1600" dirty="0" smtClean="0">
                  <a:solidFill>
                    <a:schemeClr val="bg2">
                      <a:lumMod val="25000"/>
                    </a:schemeClr>
                  </a:solidFill>
                </a:rPr>
                <a:t>PESQUISADORA</a:t>
              </a:r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3214249" y="3508199"/>
            <a:ext cx="2776426" cy="3533837"/>
            <a:chOff x="3214249" y="3636536"/>
            <a:chExt cx="2776426" cy="3533837"/>
          </a:xfrm>
        </p:grpSpPr>
        <p:grpSp>
          <p:nvGrpSpPr>
            <p:cNvPr id="10" name="Grupo 9"/>
            <p:cNvGrpSpPr/>
            <p:nvPr/>
          </p:nvGrpSpPr>
          <p:grpSpPr>
            <a:xfrm>
              <a:off x="3214249" y="3636536"/>
              <a:ext cx="2776426" cy="3533837"/>
              <a:chOff x="3583354" y="3324163"/>
              <a:chExt cx="2776426" cy="3533837"/>
            </a:xfrm>
          </p:grpSpPr>
          <p:sp>
            <p:nvSpPr>
              <p:cNvPr id="15" name="Retângulo 14"/>
              <p:cNvSpPr/>
              <p:nvPr/>
            </p:nvSpPr>
            <p:spPr>
              <a:xfrm>
                <a:off x="3583354" y="4111792"/>
                <a:ext cx="2776426" cy="27462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6" name="Imagem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4880" y="3324163"/>
                <a:ext cx="1714500" cy="1714500"/>
              </a:xfrm>
              <a:prstGeom prst="rect">
                <a:avLst/>
              </a:prstGeom>
            </p:spPr>
          </p:pic>
        </p:grpSp>
        <p:sp>
          <p:nvSpPr>
            <p:cNvPr id="24" name="CaixaDeTexto 23"/>
            <p:cNvSpPr txBox="1"/>
            <p:nvPr/>
          </p:nvSpPr>
          <p:spPr>
            <a:xfrm>
              <a:off x="3457770" y="5735883"/>
              <a:ext cx="1946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smtClean="0">
                  <a:solidFill>
                    <a:srgbClr val="00C2CB"/>
                  </a:solidFill>
                </a:rPr>
                <a:t>FELIPE DOS ANJOS</a:t>
              </a:r>
              <a:endParaRPr lang="pt-BR" b="1" dirty="0">
                <a:solidFill>
                  <a:srgbClr val="00C2CB"/>
                </a:solidFill>
              </a:endParaRPr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3457770" y="6125270"/>
              <a:ext cx="23887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 smtClean="0">
                  <a:solidFill>
                    <a:schemeClr val="bg2">
                      <a:lumMod val="25000"/>
                    </a:schemeClr>
                  </a:solidFill>
                </a:rPr>
                <a:t>ARQUITETO E URBANISTA/</a:t>
              </a:r>
            </a:p>
            <a:p>
              <a:r>
                <a:rPr lang="pt-BR" sz="1600" dirty="0" smtClean="0">
                  <a:solidFill>
                    <a:schemeClr val="bg2">
                      <a:lumMod val="25000"/>
                    </a:schemeClr>
                  </a:solidFill>
                </a:rPr>
                <a:t>ESTUDANTE DE FILOSOFIA</a:t>
              </a:r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6155919" y="3535774"/>
            <a:ext cx="2776426" cy="3526881"/>
            <a:chOff x="6155919" y="3664111"/>
            <a:chExt cx="2776426" cy="3526881"/>
          </a:xfrm>
        </p:grpSpPr>
        <p:grpSp>
          <p:nvGrpSpPr>
            <p:cNvPr id="11" name="Grupo 10"/>
            <p:cNvGrpSpPr/>
            <p:nvPr/>
          </p:nvGrpSpPr>
          <p:grpSpPr>
            <a:xfrm>
              <a:off x="6155919" y="3664111"/>
              <a:ext cx="2776426" cy="3526881"/>
              <a:chOff x="6525024" y="3331683"/>
              <a:chExt cx="2776426" cy="3526881"/>
            </a:xfrm>
          </p:grpSpPr>
          <p:sp>
            <p:nvSpPr>
              <p:cNvPr id="16" name="Retângulo 15"/>
              <p:cNvSpPr/>
              <p:nvPr/>
            </p:nvSpPr>
            <p:spPr>
              <a:xfrm>
                <a:off x="6525024" y="4112356"/>
                <a:ext cx="2776426" cy="27462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7" name="Imagem 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5987" y="3331683"/>
                <a:ext cx="1714500" cy="1714500"/>
              </a:xfrm>
              <a:prstGeom prst="rect">
                <a:avLst/>
              </a:prstGeom>
            </p:spPr>
          </p:pic>
        </p:grpSp>
        <p:sp>
          <p:nvSpPr>
            <p:cNvPr id="26" name="CaixaDeTexto 25"/>
            <p:cNvSpPr txBox="1"/>
            <p:nvPr/>
          </p:nvSpPr>
          <p:spPr>
            <a:xfrm>
              <a:off x="6253618" y="5735883"/>
              <a:ext cx="2581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smtClean="0">
                  <a:solidFill>
                    <a:srgbClr val="00C2CB"/>
                  </a:solidFill>
                </a:rPr>
                <a:t>GEORGIOS THEODORIDIS</a:t>
              </a:r>
              <a:endParaRPr lang="pt-BR" b="1" dirty="0">
                <a:solidFill>
                  <a:srgbClr val="00C2CB"/>
                </a:solidFill>
              </a:endParaRPr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6253618" y="6125270"/>
              <a:ext cx="21848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 smtClean="0">
                  <a:solidFill>
                    <a:schemeClr val="bg2">
                      <a:lumMod val="25000"/>
                    </a:schemeClr>
                  </a:solidFill>
                </a:rPr>
                <a:t>DESIGNER/MARKETING </a:t>
              </a:r>
            </a:p>
            <a:p>
              <a:r>
                <a:rPr lang="pt-BR" sz="1600" dirty="0" smtClean="0">
                  <a:solidFill>
                    <a:schemeClr val="bg2">
                      <a:lumMod val="25000"/>
                    </a:schemeClr>
                  </a:solidFill>
                </a:rPr>
                <a:t>DIGITAL</a:t>
              </a:r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9097589" y="3521800"/>
            <a:ext cx="2776426" cy="3540855"/>
            <a:chOff x="9097589" y="3650137"/>
            <a:chExt cx="2776426" cy="3540855"/>
          </a:xfrm>
        </p:grpSpPr>
        <p:grpSp>
          <p:nvGrpSpPr>
            <p:cNvPr id="12" name="Grupo 11"/>
            <p:cNvGrpSpPr/>
            <p:nvPr/>
          </p:nvGrpSpPr>
          <p:grpSpPr>
            <a:xfrm>
              <a:off x="9097589" y="3650137"/>
              <a:ext cx="2776426" cy="3540855"/>
              <a:chOff x="9466694" y="3331683"/>
              <a:chExt cx="2776426" cy="3540855"/>
            </a:xfrm>
          </p:grpSpPr>
          <p:sp>
            <p:nvSpPr>
              <p:cNvPr id="18" name="Retângulo 17"/>
              <p:cNvSpPr/>
              <p:nvPr/>
            </p:nvSpPr>
            <p:spPr>
              <a:xfrm>
                <a:off x="9466694" y="4126330"/>
                <a:ext cx="2776426" cy="27462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Imagem 1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7657" y="3331683"/>
                <a:ext cx="1714500" cy="1714500"/>
              </a:xfrm>
              <a:prstGeom prst="rect">
                <a:avLst/>
              </a:prstGeom>
            </p:spPr>
          </p:pic>
        </p:grpSp>
        <p:sp>
          <p:nvSpPr>
            <p:cNvPr id="30" name="CaixaDeTexto 29"/>
            <p:cNvSpPr txBox="1"/>
            <p:nvPr/>
          </p:nvSpPr>
          <p:spPr>
            <a:xfrm>
              <a:off x="9427198" y="5721909"/>
              <a:ext cx="207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smtClean="0">
                  <a:solidFill>
                    <a:srgbClr val="00C2CB"/>
                  </a:solidFill>
                </a:rPr>
                <a:t>ROBERSON MIGUEL</a:t>
              </a:r>
              <a:endParaRPr lang="pt-BR" b="1" dirty="0">
                <a:solidFill>
                  <a:srgbClr val="00C2CB"/>
                </a:solidFill>
              </a:endParaRPr>
            </a:p>
          </p:txBody>
        </p:sp>
        <p:sp>
          <p:nvSpPr>
            <p:cNvPr id="31" name="CaixaDeTexto 30"/>
            <p:cNvSpPr txBox="1"/>
            <p:nvPr/>
          </p:nvSpPr>
          <p:spPr>
            <a:xfrm>
              <a:off x="9427198" y="6111296"/>
              <a:ext cx="18300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 smtClean="0">
                  <a:solidFill>
                    <a:schemeClr val="bg2">
                      <a:lumMod val="25000"/>
                    </a:schemeClr>
                  </a:solidFill>
                </a:rPr>
                <a:t>BUSINESS/ATIVISTA </a:t>
              </a:r>
            </a:p>
            <a:p>
              <a:r>
                <a:rPr lang="pt-BR" sz="1600" dirty="0" smtClean="0">
                  <a:solidFill>
                    <a:schemeClr val="bg2">
                      <a:lumMod val="25000"/>
                    </a:schemeClr>
                  </a:solidFill>
                </a:rPr>
                <a:t>DE MOBILIDADE</a:t>
              </a:r>
              <a:endParaRPr lang="pt-BR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49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811439" y="122829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 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3251"/>
            <a:ext cx="2007484" cy="2007484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060" y="2236723"/>
            <a:ext cx="6323321" cy="3152729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00" y="903644"/>
            <a:ext cx="6644510" cy="24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0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811439" y="122829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 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3251"/>
            <a:ext cx="2007484" cy="2007484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947" y="1214745"/>
            <a:ext cx="2905391" cy="532214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-556428" y="164872"/>
            <a:ext cx="8449143" cy="8112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621607" y="247307"/>
            <a:ext cx="7014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smtClean="0">
                <a:solidFill>
                  <a:srgbClr val="00C2CB"/>
                </a:solidFill>
              </a:rPr>
              <a:t>FORNECER DADOS EM TEMPO REAL</a:t>
            </a:r>
            <a:endParaRPr lang="pt-BR" sz="3600" dirty="0">
              <a:solidFill>
                <a:srgbClr val="00C2CB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90970" y="1610458"/>
            <a:ext cx="44448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pt-BR" sz="3600" dirty="0" smtClean="0">
                <a:solidFill>
                  <a:srgbClr val="00C2CB"/>
                </a:solidFill>
              </a:rPr>
              <a:t>APP </a:t>
            </a:r>
          </a:p>
          <a:p>
            <a:pPr marL="571500" indent="-571500">
              <a:buFontTx/>
              <a:buChar char="-"/>
            </a:pPr>
            <a:r>
              <a:rPr lang="pt-BR" sz="3600" dirty="0" smtClean="0">
                <a:solidFill>
                  <a:srgbClr val="00C2CB"/>
                </a:solidFill>
              </a:rPr>
              <a:t>Chat via WhatsApp</a:t>
            </a:r>
          </a:p>
          <a:p>
            <a:pPr marL="571500" indent="-571500">
              <a:buFontTx/>
              <a:buChar char="-"/>
            </a:pPr>
            <a:r>
              <a:rPr lang="pt-BR" sz="3600" dirty="0" err="1" smtClean="0">
                <a:solidFill>
                  <a:srgbClr val="00C2CB"/>
                </a:solidFill>
              </a:rPr>
              <a:t>Dashboard</a:t>
            </a:r>
            <a:endParaRPr lang="pt-BR" sz="3600" dirty="0">
              <a:solidFill>
                <a:srgbClr val="00C2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52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0639" y="0"/>
            <a:ext cx="12192000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811439" y="122829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 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237" y="1"/>
            <a:ext cx="3168763" cy="6858000"/>
          </a:xfrm>
          <a:prstGeom prst="rect">
            <a:avLst/>
          </a:prstGeom>
        </p:spPr>
      </p:pic>
      <p:sp>
        <p:nvSpPr>
          <p:cNvPr id="30" name="Retângulo 29"/>
          <p:cNvSpPr/>
          <p:nvPr/>
        </p:nvSpPr>
        <p:spPr>
          <a:xfrm>
            <a:off x="-1270450" y="164872"/>
            <a:ext cx="7623123" cy="8112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176647" y="247307"/>
            <a:ext cx="6021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smtClean="0">
                <a:solidFill>
                  <a:srgbClr val="00C2CB"/>
                </a:solidFill>
              </a:rPr>
              <a:t>VALIDAÇÃO DE INFORMAÇÕES</a:t>
            </a:r>
            <a:endParaRPr lang="pt-BR" sz="3600" dirty="0">
              <a:solidFill>
                <a:srgbClr val="00C2CB"/>
              </a:solidFill>
            </a:endParaRPr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3251"/>
            <a:ext cx="2007484" cy="200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2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811439" y="122829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 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-1270449" y="164872"/>
            <a:ext cx="3277934" cy="811203"/>
          </a:xfrm>
          <a:prstGeom prst="rect">
            <a:avLst/>
          </a:prstGeom>
          <a:solidFill>
            <a:srgbClr val="00C2CB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824347" y="247307"/>
            <a:ext cx="95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smtClean="0">
                <a:solidFill>
                  <a:srgbClr val="00373A"/>
                </a:solidFill>
              </a:rPr>
              <a:t>APP</a:t>
            </a:r>
            <a:endParaRPr lang="pt-BR" sz="3600" dirty="0">
              <a:solidFill>
                <a:srgbClr val="00373A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893" y="1047808"/>
            <a:ext cx="3132658" cy="5738459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8153400" y="164870"/>
            <a:ext cx="4869501" cy="811203"/>
          </a:xfrm>
          <a:prstGeom prst="rect">
            <a:avLst/>
          </a:prstGeom>
          <a:solidFill>
            <a:srgbClr val="00373A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8289581" y="247305"/>
            <a:ext cx="3462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smtClean="0">
                <a:solidFill>
                  <a:schemeClr val="bg1"/>
                </a:solidFill>
              </a:rPr>
              <a:t>CHAT WHATSAPP</a:t>
            </a:r>
            <a:endParaRPr lang="pt-BR" sz="3600" dirty="0">
              <a:solidFill>
                <a:schemeClr val="bg1"/>
              </a:solidFill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38" y="1047806"/>
            <a:ext cx="3132658" cy="5738459"/>
          </a:xfrm>
          <a:prstGeom prst="rect">
            <a:avLst/>
          </a:prstGeom>
        </p:spPr>
      </p:pic>
      <p:pic>
        <p:nvPicPr>
          <p:cNvPr id="9" name="WhatsApp Video 2018-12-01 at 15.10.2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35566" y="1950967"/>
            <a:ext cx="2294802" cy="4054619"/>
          </a:xfrm>
          <a:prstGeom prst="rect">
            <a:avLst/>
          </a:prstGeom>
        </p:spPr>
      </p:pic>
      <p:pic>
        <p:nvPicPr>
          <p:cNvPr id="10" name="WhatsApp Video 2018-12-01 at 15.15.36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80058" y="1809387"/>
            <a:ext cx="2294636" cy="4079355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432"/>
          <a:stretch/>
        </p:blipFill>
        <p:spPr>
          <a:xfrm>
            <a:off x="1379719" y="1519896"/>
            <a:ext cx="3097781" cy="82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4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937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499084" cy="703073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811439" y="122829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 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-1270449" y="164872"/>
            <a:ext cx="6788934" cy="8112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2599962" y="247307"/>
            <a:ext cx="2652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smtClean="0">
                <a:solidFill>
                  <a:srgbClr val="00C2CB"/>
                </a:solidFill>
              </a:rPr>
              <a:t>DASHBOARD</a:t>
            </a:r>
            <a:endParaRPr lang="pt-BR" sz="3600" dirty="0">
              <a:solidFill>
                <a:srgbClr val="00C2CB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83" y="1140946"/>
            <a:ext cx="9892718" cy="55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499084" cy="703073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811439" y="122829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 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7731455" y="5729256"/>
            <a:ext cx="6788934" cy="81120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8102801" y="5816101"/>
            <a:ext cx="2468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smtClean="0">
                <a:solidFill>
                  <a:srgbClr val="00C2CB"/>
                </a:solidFill>
              </a:rPr>
              <a:t>OBRIGADO!</a:t>
            </a:r>
            <a:endParaRPr lang="pt-BR" sz="3600" dirty="0">
              <a:solidFill>
                <a:srgbClr val="00C2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38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50</Words>
  <Application>Microsoft Office PowerPoint</Application>
  <PresentationFormat>Widescreen</PresentationFormat>
  <Paragraphs>29</Paragraphs>
  <Slides>8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Georgios Dias</dc:creator>
  <cp:lastModifiedBy>Georgios Dias</cp:lastModifiedBy>
  <cp:revision>64</cp:revision>
  <dcterms:created xsi:type="dcterms:W3CDTF">2018-12-01T07:15:32Z</dcterms:created>
  <dcterms:modified xsi:type="dcterms:W3CDTF">2018-12-01T17:21:03Z</dcterms:modified>
</cp:coreProperties>
</file>